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g7t6QbvZd+beYxaviYRSO0kz4H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bbe91938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bbe91938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bbe9193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fbbe9193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bbe91938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fbbe91938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bbe91938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1fbbe91938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bbe91938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1fbbe91938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bbe91938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fbbe91938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bbe91938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fbbe91938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bbe91938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1fbbe91938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fbbe91938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1fbbe91938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bbe91938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1fbbe91938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16" name="Google Shape;16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73" name="Google Shape;73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79" name="Google Shape;7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22" name="Google Shape;22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28" name="Google Shape;2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44" name="Google Shape;4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49" name="Google Shape;49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60" name="Google Shape;60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67" name="Google Shape;67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mtClean="0"/>
              <a:t>Vishnu Priya P M</a:t>
            </a:r>
            <a:endParaRPr/>
          </a:p>
        </p:txBody>
      </p:sp>
      <p:sp>
        <p:nvSpPr>
          <p:cNvPr id="10" name="Google Shape;10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"/>
            <a:ext cx="1219931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49" y="0"/>
            <a:ext cx="121562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1600" y="0"/>
            <a:ext cx="12293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047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7748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34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54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438775"/>
            <a:ext cx="711200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508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9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066" y="1911804"/>
            <a:ext cx="74390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28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912" y="1707697"/>
            <a:ext cx="837247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90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47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087" y="2457450"/>
            <a:ext cx="1002982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482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9135836" y="3028950"/>
            <a:ext cx="334735" cy="563336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" y="1262062"/>
            <a:ext cx="1205865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1125" y="1871662"/>
            <a:ext cx="9429750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7470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900" y="3024187"/>
            <a:ext cx="84582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3987" y="1451201"/>
            <a:ext cx="93440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3479"/>
            <a:ext cx="121920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83529"/>
            <a:ext cx="90392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721"/>
            <a:ext cx="935355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79085" cy="6082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6387" y="2152650"/>
            <a:ext cx="903922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26990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/>
          <p:nvPr/>
        </p:nvSpPr>
        <p:spPr>
          <a:xfrm>
            <a:off x="7307036" y="1983921"/>
            <a:ext cx="734785" cy="38372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4"/>
          <p:cNvSpPr/>
          <p:nvPr/>
        </p:nvSpPr>
        <p:spPr>
          <a:xfrm>
            <a:off x="4169229" y="2367643"/>
            <a:ext cx="734785" cy="383722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44"/>
          <p:cNvCxnSpPr>
            <a:endCxn id="306" idx="1"/>
          </p:cNvCxnSpPr>
          <p:nvPr/>
        </p:nvCxnSpPr>
        <p:spPr>
          <a:xfrm>
            <a:off x="4074036" y="2175738"/>
            <a:ext cx="202800" cy="24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8" name="Google Shape;308;p44"/>
          <p:cNvCxnSpPr/>
          <p:nvPr/>
        </p:nvCxnSpPr>
        <p:spPr>
          <a:xfrm>
            <a:off x="7116536" y="1859893"/>
            <a:ext cx="202857" cy="2480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075"/>
            <a:ext cx="12192000" cy="537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/>
          <p:nvPr/>
        </p:nvSpPr>
        <p:spPr>
          <a:xfrm rot="4698418">
            <a:off x="10908889" y="1813438"/>
            <a:ext cx="791935" cy="33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120396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bbe919382_0_39"/>
          <p:cNvSpPr txBox="1">
            <a:spLocks noGrp="1"/>
          </p:cNvSpPr>
          <p:nvPr>
            <p:ph type="title"/>
          </p:nvPr>
        </p:nvSpPr>
        <p:spPr>
          <a:xfrm>
            <a:off x="963275" y="17409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Git Branch</a:t>
            </a:r>
            <a:endParaRPr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1fbbe91938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1fbbe91938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1fbbe91938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1fbbe91938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1fbbe91938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800" y="298325"/>
            <a:ext cx="840105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fbbe919382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800" y="1583125"/>
            <a:ext cx="84010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fbbe919382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800" y="2572650"/>
            <a:ext cx="8401049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fbbe919382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4800" y="3790775"/>
            <a:ext cx="8401051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fbbe919382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4800" y="4672475"/>
            <a:ext cx="84010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fbbe919382_0_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4800" y="5782775"/>
            <a:ext cx="840105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1fbbe919382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75" y="173250"/>
            <a:ext cx="72390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fbbe919382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75" y="1045425"/>
            <a:ext cx="6810375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fbbe919382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275" y="3383300"/>
            <a:ext cx="735330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fbbe919382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5200" y="4116725"/>
            <a:ext cx="4236550" cy="23896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bbe919382_0_28"/>
          <p:cNvSpPr txBox="1"/>
          <p:nvPr/>
        </p:nvSpPr>
        <p:spPr>
          <a:xfrm>
            <a:off x="778200" y="521125"/>
            <a:ext cx="9442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700" b="1">
                <a:latin typeface="Calibri"/>
                <a:ea typeface="Calibri"/>
                <a:cs typeface="Calibri"/>
                <a:sym typeface="Calibri"/>
              </a:rPr>
              <a:t>Merge main branch to new branch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1fbbe919382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75" y="1252975"/>
            <a:ext cx="901065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g1fbbe919382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25"/>
            <a:ext cx="12192000" cy="675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491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mtClean="0"/>
              <a:t>Vishnu Priya P M</a:t>
            </a:r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Widescreen</PresentationFormat>
  <Paragraphs>60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Branch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kjc</dc:creator>
  <cp:lastModifiedBy>HP</cp:lastModifiedBy>
  <cp:revision>1</cp:revision>
  <dcterms:created xsi:type="dcterms:W3CDTF">2023-01-18T05:49:51Z</dcterms:created>
  <dcterms:modified xsi:type="dcterms:W3CDTF">2023-03-11T15:07:09Z</dcterms:modified>
</cp:coreProperties>
</file>